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D88B03C-D6FC-4E2D-82D2-38FD336D9A83}" type="datetimeFigureOut">
              <a:rPr lang="en-GB" smtClean="0"/>
              <a:t>23/01/2017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68158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88B03C-D6FC-4E2D-82D2-38FD336D9A83}" type="datetimeFigureOut">
              <a:rPr lang="en-GB" smtClean="0"/>
              <a:t>23/01/2017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770497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88B03C-D6FC-4E2D-82D2-38FD336D9A83}" type="datetimeFigureOut">
              <a:rPr lang="en-GB" smtClean="0"/>
              <a:t>23/01/2017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115070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88B03C-D6FC-4E2D-82D2-38FD336D9A83}" type="datetimeFigureOut">
              <a:rPr lang="en-GB" smtClean="0"/>
              <a:t>23/01/2017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206956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88B03C-D6FC-4E2D-82D2-38FD336D9A83}" type="datetimeFigureOut">
              <a:rPr lang="en-GB" smtClean="0"/>
              <a:t>23/01/2017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16659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88B03C-D6FC-4E2D-82D2-38FD336D9A83}" type="datetimeFigureOut">
              <a:rPr lang="en-GB" smtClean="0"/>
              <a:t>23/01/2017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2782343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D88B03C-D6FC-4E2D-82D2-38FD336D9A83}" type="datetimeFigureOut">
              <a:rPr lang="en-GB" smtClean="0"/>
              <a:t>23/01/2017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99738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88B03C-D6FC-4E2D-82D2-38FD336D9A83}" type="datetimeFigureOut">
              <a:rPr lang="en-GB" smtClean="0"/>
              <a:t>23/01/2017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56136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88B03C-D6FC-4E2D-82D2-38FD336D9A83}" type="datetimeFigureOut">
              <a:rPr lang="en-GB" smtClean="0"/>
              <a:t>23/01/2017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1878947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8B03C-D6FC-4E2D-82D2-38FD336D9A83}" type="datetimeFigureOut">
              <a:rPr lang="en-GB" smtClean="0"/>
              <a:t>23/01/2017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262452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8B03C-D6FC-4E2D-82D2-38FD336D9A83}" type="datetimeFigureOut">
              <a:rPr lang="en-GB" smtClean="0"/>
              <a:t>23/01/2017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F0A01F-930B-438D-BA50-9310DB86C7C7}" type="slidenum">
              <a:rPr lang="en-GB" smtClean="0"/>
              <a:t>‹#›</a:t>
            </a:fld>
            <a:endParaRPr lang="en-GB"/>
          </a:p>
        </p:txBody>
      </p:sp>
    </p:spTree>
    <p:extLst>
      <p:ext uri="{BB962C8B-B14F-4D97-AF65-F5344CB8AC3E}">
        <p14:creationId xmlns:p14="http://schemas.microsoft.com/office/powerpoint/2010/main" val="299075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8B03C-D6FC-4E2D-82D2-38FD336D9A83}" type="datetimeFigureOut">
              <a:rPr lang="en-GB" smtClean="0"/>
              <a:t>23/01/2017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0A01F-930B-438D-BA50-9310DB86C7C7}" type="slidenum">
              <a:rPr lang="en-GB" smtClean="0"/>
              <a:t>‹#›</a:t>
            </a:fld>
            <a:endParaRPr lang="en-GB"/>
          </a:p>
        </p:txBody>
      </p:sp>
    </p:spTree>
    <p:extLst>
      <p:ext uri="{BB962C8B-B14F-4D97-AF65-F5344CB8AC3E}">
        <p14:creationId xmlns:p14="http://schemas.microsoft.com/office/powerpoint/2010/main" val="836053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Why did Oyo collapse?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00856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the end of this lesson you will:-</a:t>
            </a:r>
            <a:endParaRPr lang="en-GB" dirty="0"/>
          </a:p>
        </p:txBody>
      </p:sp>
      <p:sp>
        <p:nvSpPr>
          <p:cNvPr id="3" name="Content Placeholder 2"/>
          <p:cNvSpPr>
            <a:spLocks noGrp="1"/>
          </p:cNvSpPr>
          <p:nvPr>
            <p:ph idx="1"/>
          </p:nvPr>
        </p:nvSpPr>
        <p:spPr/>
        <p:txBody>
          <a:bodyPr/>
          <a:lstStyle/>
          <a:p>
            <a:r>
              <a:rPr lang="en-GB" dirty="0" smtClean="0"/>
              <a:t>Understand the different reasons for the decline of Oyo </a:t>
            </a:r>
          </a:p>
          <a:p>
            <a:r>
              <a:rPr lang="en-GB" dirty="0" smtClean="0"/>
              <a:t>Understand the importance of supporting causes with specific detail</a:t>
            </a:r>
            <a:endParaRPr lang="en-GB" dirty="0"/>
          </a:p>
        </p:txBody>
      </p:sp>
    </p:spTree>
    <p:extLst>
      <p:ext uri="{BB962C8B-B14F-4D97-AF65-F5344CB8AC3E}">
        <p14:creationId xmlns:p14="http://schemas.microsoft.com/office/powerpoint/2010/main" val="367065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did Oyo collapse?</a:t>
            </a:r>
            <a:endParaRPr lang="en-GB" dirty="0"/>
          </a:p>
        </p:txBody>
      </p:sp>
      <p:sp>
        <p:nvSpPr>
          <p:cNvPr id="3" name="Content Placeholder 2"/>
          <p:cNvSpPr>
            <a:spLocks noGrp="1"/>
          </p:cNvSpPr>
          <p:nvPr>
            <p:ph idx="1"/>
          </p:nvPr>
        </p:nvSpPr>
        <p:spPr/>
        <p:txBody>
          <a:bodyPr/>
          <a:lstStyle/>
          <a:p>
            <a:pPr marL="0" indent="0">
              <a:buNone/>
            </a:pPr>
            <a:r>
              <a:rPr lang="en-GB" dirty="0" smtClean="0"/>
              <a:t>Early C19 – power of Oyo started to disintegrate</a:t>
            </a:r>
          </a:p>
          <a:p>
            <a:pPr marL="0" indent="0">
              <a:buNone/>
            </a:pPr>
            <a:r>
              <a:rPr lang="en-GB" dirty="0" smtClean="0"/>
              <a:t>1817 – final collapse began</a:t>
            </a:r>
          </a:p>
          <a:p>
            <a:pPr marL="0" indent="0">
              <a:buNone/>
            </a:pPr>
            <a:r>
              <a:rPr lang="en-GB" dirty="0" err="1" smtClean="0"/>
              <a:t>Afonja</a:t>
            </a:r>
            <a:r>
              <a:rPr lang="en-GB" dirty="0" smtClean="0"/>
              <a:t> – ruled the town of Ilorin  and held the office of are </a:t>
            </a:r>
            <a:r>
              <a:rPr lang="en-GB" dirty="0" err="1" smtClean="0"/>
              <a:t>ona</a:t>
            </a:r>
            <a:r>
              <a:rPr lang="en-GB" dirty="0" smtClean="0"/>
              <a:t> </a:t>
            </a:r>
            <a:r>
              <a:rPr lang="en-GB" dirty="0" err="1" smtClean="0"/>
              <a:t>kakamfo</a:t>
            </a:r>
            <a:r>
              <a:rPr lang="en-GB" dirty="0" smtClean="0"/>
              <a:t> (commander-in-chief for provincial towns)</a:t>
            </a:r>
          </a:p>
          <a:p>
            <a:pPr marL="0" indent="0">
              <a:buNone/>
            </a:pPr>
            <a:r>
              <a:rPr lang="en-GB" dirty="0" smtClean="0"/>
              <a:t>He was in a rebellion against the </a:t>
            </a:r>
            <a:r>
              <a:rPr lang="en-GB" dirty="0" err="1" smtClean="0"/>
              <a:t>alafin</a:t>
            </a:r>
            <a:r>
              <a:rPr lang="en-GB" dirty="0" smtClean="0"/>
              <a:t> and formed an alliance with a militant Muslim faction led by a Fulani cleric called </a:t>
            </a:r>
            <a:r>
              <a:rPr lang="en-GB" dirty="0" err="1" smtClean="0"/>
              <a:t>Salih</a:t>
            </a:r>
            <a:endParaRPr lang="en-GB" dirty="0"/>
          </a:p>
        </p:txBody>
      </p:sp>
    </p:spTree>
    <p:extLst>
      <p:ext uri="{BB962C8B-B14F-4D97-AF65-F5344CB8AC3E}">
        <p14:creationId xmlns:p14="http://schemas.microsoft.com/office/powerpoint/2010/main" val="2207617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did Oyo collapse?</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err="1" smtClean="0"/>
              <a:t>Salih</a:t>
            </a:r>
            <a:r>
              <a:rPr lang="en-GB" dirty="0" smtClean="0"/>
              <a:t> proclaimed a holy war </a:t>
            </a:r>
            <a:r>
              <a:rPr lang="en-GB" dirty="0"/>
              <a:t>(</a:t>
            </a:r>
            <a:r>
              <a:rPr lang="en-GB" dirty="0" smtClean="0"/>
              <a:t>jihad) against Oyo</a:t>
            </a:r>
          </a:p>
          <a:p>
            <a:pPr marL="0" indent="0">
              <a:buNone/>
            </a:pPr>
            <a:r>
              <a:rPr lang="en-GB" dirty="0" smtClean="0"/>
              <a:t>He attracted  the support not only of locally resident Fulani but also of many Oyo converts to Islam and of numerous Muslim slaves of Hausa origin who were held in the kingdom</a:t>
            </a:r>
          </a:p>
          <a:p>
            <a:pPr marL="0" indent="0">
              <a:buNone/>
            </a:pPr>
            <a:r>
              <a:rPr lang="en-GB" dirty="0" smtClean="0"/>
              <a:t>c.1823 – the Muslims seized control in Ilorin, killed </a:t>
            </a:r>
            <a:r>
              <a:rPr lang="en-GB" dirty="0" err="1" smtClean="0"/>
              <a:t>Afonja</a:t>
            </a:r>
            <a:r>
              <a:rPr lang="en-GB" dirty="0" smtClean="0"/>
              <a:t> and pledged their alliance to the </a:t>
            </a:r>
            <a:r>
              <a:rPr lang="en-GB" dirty="0" err="1" smtClean="0"/>
              <a:t>Sokoto</a:t>
            </a:r>
            <a:r>
              <a:rPr lang="en-GB" dirty="0" smtClean="0"/>
              <a:t> caliphate</a:t>
            </a:r>
          </a:p>
          <a:p>
            <a:pPr marL="0" indent="0">
              <a:buNone/>
            </a:pPr>
            <a:r>
              <a:rPr lang="en-GB" dirty="0" smtClean="0"/>
              <a:t>There was then a bitter struggle between Ilorin and Oyo</a:t>
            </a:r>
          </a:p>
          <a:p>
            <a:pPr marL="0" indent="0">
              <a:buNone/>
            </a:pPr>
            <a:r>
              <a:rPr lang="en-GB" dirty="0" smtClean="0"/>
              <a:t>c.1836 – Oyo was defeated and Oyo Ile abandoned</a:t>
            </a:r>
          </a:p>
          <a:p>
            <a:pPr marL="0" indent="0">
              <a:buNone/>
            </a:pPr>
            <a:r>
              <a:rPr lang="en-GB" dirty="0" smtClean="0"/>
              <a:t>The kingdom was soon reconstituted but its power had been irrevocably shattered</a:t>
            </a:r>
            <a:endParaRPr lang="en-GB" dirty="0"/>
          </a:p>
        </p:txBody>
      </p:sp>
    </p:spTree>
    <p:extLst>
      <p:ext uri="{BB962C8B-B14F-4D97-AF65-F5344CB8AC3E}">
        <p14:creationId xmlns:p14="http://schemas.microsoft.com/office/powerpoint/2010/main" val="168882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Was jihad the decisive factor in the collapse of Oyo?</a:t>
            </a:r>
            <a:endParaRPr lang="en-GB" dirty="0"/>
          </a:p>
        </p:txBody>
      </p:sp>
      <p:sp>
        <p:nvSpPr>
          <p:cNvPr id="3" name="Content Placeholder 2"/>
          <p:cNvSpPr>
            <a:spLocks noGrp="1"/>
          </p:cNvSpPr>
          <p:nvPr>
            <p:ph idx="1"/>
          </p:nvPr>
        </p:nvSpPr>
        <p:spPr/>
        <p:txBody>
          <a:bodyPr>
            <a:normAutofit lnSpcReduction="10000"/>
          </a:bodyPr>
          <a:lstStyle/>
          <a:p>
            <a:r>
              <a:rPr lang="en-GB" dirty="0" smtClean="0">
                <a:solidFill>
                  <a:srgbClr val="FFFF00"/>
                </a:solidFill>
              </a:rPr>
              <a:t>Using the available resources, write statements showing the different reasons for the decline of Oyo</a:t>
            </a:r>
          </a:p>
          <a:p>
            <a:pPr lvl="1"/>
            <a:r>
              <a:rPr lang="en-GB" dirty="0" smtClean="0">
                <a:solidFill>
                  <a:srgbClr val="FFFF00"/>
                </a:solidFill>
              </a:rPr>
              <a:t>E.g. one cause of Oyo’s collapse was internal conflict</a:t>
            </a:r>
          </a:p>
          <a:p>
            <a:r>
              <a:rPr lang="en-GB" dirty="0" smtClean="0">
                <a:solidFill>
                  <a:srgbClr val="FFFF00"/>
                </a:solidFill>
              </a:rPr>
              <a:t>These are unsupported assertions</a:t>
            </a:r>
          </a:p>
          <a:p>
            <a:r>
              <a:rPr lang="en-GB" dirty="0" smtClean="0">
                <a:solidFill>
                  <a:srgbClr val="FFFF00"/>
                </a:solidFill>
              </a:rPr>
              <a:t>Swap your assertions with another student – they need to find specific evidence to support them</a:t>
            </a:r>
            <a:endParaRPr lang="en-GB" dirty="0">
              <a:solidFill>
                <a:srgbClr val="FFFF00"/>
              </a:solidFill>
            </a:endParaRPr>
          </a:p>
        </p:txBody>
      </p:sp>
    </p:spTree>
    <p:extLst>
      <p:ext uri="{BB962C8B-B14F-4D97-AF65-F5344CB8AC3E}">
        <p14:creationId xmlns:p14="http://schemas.microsoft.com/office/powerpoint/2010/main" val="823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what do you need to do?</a:t>
            </a:r>
            <a:endParaRPr lang="en-GB" dirty="0"/>
          </a:p>
        </p:txBody>
      </p:sp>
      <p:sp>
        <p:nvSpPr>
          <p:cNvPr id="3" name="Content Placeholder 2"/>
          <p:cNvSpPr>
            <a:spLocks noGrp="1"/>
          </p:cNvSpPr>
          <p:nvPr>
            <p:ph idx="1"/>
          </p:nvPr>
        </p:nvSpPr>
        <p:spPr/>
        <p:txBody>
          <a:bodyPr/>
          <a:lstStyle/>
          <a:p>
            <a:pPr marL="0" indent="0">
              <a:buNone/>
            </a:pPr>
            <a:r>
              <a:rPr lang="en-GB" dirty="0" smtClean="0"/>
              <a:t>To fully explain a cause it needs to be linked to the event in question i.e. the collapse of Oyo </a:t>
            </a:r>
          </a:p>
          <a:p>
            <a:pPr marL="0" indent="0">
              <a:buNone/>
            </a:pPr>
            <a:r>
              <a:rPr lang="en-GB" dirty="0" smtClean="0"/>
              <a:t>Swap your supported assertions with a different student and show how each cause is linked to the event itself</a:t>
            </a:r>
            <a:endParaRPr lang="en-GB" dirty="0"/>
          </a:p>
        </p:txBody>
      </p:sp>
    </p:spTree>
    <p:extLst>
      <p:ext uri="{BB962C8B-B14F-4D97-AF65-F5344CB8AC3E}">
        <p14:creationId xmlns:p14="http://schemas.microsoft.com/office/powerpoint/2010/main" val="2588710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impact did Oyo’s collapse have on </a:t>
            </a:r>
            <a:r>
              <a:rPr lang="en-GB" dirty="0" err="1" smtClean="0"/>
              <a:t>Dahomey</a:t>
            </a:r>
            <a:r>
              <a:rPr lang="en-GB" dirty="0" smtClean="0"/>
              <a:t>?</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716238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307</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Why did Oyo collapse?</vt:lpstr>
      <vt:lpstr>By the end of this lesson you will:-</vt:lpstr>
      <vt:lpstr>When did Oyo collapse?</vt:lpstr>
      <vt:lpstr>When did Oyo collapse?</vt:lpstr>
      <vt:lpstr>Was jihad the decisive factor in the collapse of Oyo?</vt:lpstr>
      <vt:lpstr>Now what do you need to do?</vt:lpstr>
      <vt:lpstr>What impact did Oyo’s collapse have on Dahomey?</vt:lpstr>
    </vt:vector>
  </TitlesOfParts>
  <Company>The Piggott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Oyo and Dahomey decline?</dc:title>
  <dc:creator>Julie Curtis</dc:creator>
  <cp:lastModifiedBy>Julie Curtis</cp:lastModifiedBy>
  <cp:revision>8</cp:revision>
  <dcterms:created xsi:type="dcterms:W3CDTF">2017-01-20T11:31:09Z</dcterms:created>
  <dcterms:modified xsi:type="dcterms:W3CDTF">2017-01-23T10:27:07Z</dcterms:modified>
</cp:coreProperties>
</file>