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A4D7BE-2C6B-43C2-AAD2-EC70F63F6611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84FCA4-088B-4D61-976E-3DBFF894324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were the reasons for the rise of the </a:t>
            </a:r>
            <a:r>
              <a:rPr lang="en-GB" dirty="0" err="1" smtClean="0"/>
              <a:t>songhay</a:t>
            </a:r>
            <a:r>
              <a:rPr lang="en-GB" dirty="0" smtClean="0"/>
              <a:t> empire?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20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this lesson you will: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Have an understanding of the relative importance of the different factors contributing to the rise of the Songhay Empire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33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get you thinking…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Review the different factors that you identified last lesson</a:t>
            </a:r>
          </a:p>
          <a:p>
            <a:r>
              <a:rPr lang="en-GB" dirty="0" smtClean="0"/>
              <a:t>Consider how much evidence supports each factor</a:t>
            </a:r>
          </a:p>
          <a:p>
            <a:r>
              <a:rPr lang="en-GB" dirty="0" smtClean="0"/>
              <a:t>Discuss the impact that each factor had on the rise of the Songhay Empire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01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Bring your ideas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Use a large sheet of paper to create a flow chart showing the reasons for the rise of the Songhay Empire</a:t>
            </a:r>
          </a:p>
          <a:p>
            <a:r>
              <a:rPr lang="en-GB" dirty="0" smtClean="0"/>
              <a:t>Include your pieces of supporting evidence</a:t>
            </a:r>
          </a:p>
          <a:p>
            <a:r>
              <a:rPr lang="en-GB" dirty="0" smtClean="0"/>
              <a:t>Illustrate links between different factors with supporting explanations</a:t>
            </a:r>
          </a:p>
          <a:p>
            <a:r>
              <a:rPr lang="en-GB" dirty="0" smtClean="0"/>
              <a:t>Illustrate the relative importance of the different factors with supporting explanations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08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to finish…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Join together with a different group and explain your findings to </a:t>
            </a:r>
            <a:r>
              <a:rPr lang="en-GB" smtClean="0"/>
              <a:t>each other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62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142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What were the reasons for the rise of the songhay empire?</vt:lpstr>
      <vt:lpstr>By the end of this lesson you will:</vt:lpstr>
      <vt:lpstr>To get you thinking…</vt:lpstr>
      <vt:lpstr>Bring your ideas together</vt:lpstr>
      <vt:lpstr>And to finish…</vt:lpstr>
    </vt:vector>
  </TitlesOfParts>
  <Company>The Piggott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the reasons for the rise of the songhay empire?</dc:title>
  <dc:creator>Julie Curtis</dc:creator>
  <cp:lastModifiedBy>Julie Curtis</cp:lastModifiedBy>
  <cp:revision>2</cp:revision>
  <dcterms:created xsi:type="dcterms:W3CDTF">2015-06-04T10:31:14Z</dcterms:created>
  <dcterms:modified xsi:type="dcterms:W3CDTF">2017-03-03T12:16:36Z</dcterms:modified>
</cp:coreProperties>
</file>