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5300AF-7068-4FAE-B383-9C41006A3BE4}" type="datetimeFigureOut">
              <a:rPr lang="en-GB" smtClean="0"/>
              <a:t>05/09/2016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15120A-17F8-4F95-8BF4-9C6D19924FF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e0K0BAJ1hY?list=PLBMj8IlWJTWmZZBW-ZIHb1BrzQHAIC5Z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were the main reasons for the growth of the Songhai Empire?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1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an understanding of the main factors that contributed to the growth of the Songhai Empire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the end of this lesson you will: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91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can you learn from this statement about the importance of the Songhay empire?</a:t>
            </a:r>
          </a:p>
          <a:p>
            <a:endParaRPr lang="en-GB" dirty="0"/>
          </a:p>
          <a:p>
            <a:r>
              <a:rPr lang="en-GB" dirty="0" smtClean="0"/>
              <a:t>“For almost 150 years, the undisputed power at the heart of West Africa was constituted by the Songhay Empire.” (Toby Green)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get you thinking…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24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e0K0BAJ1hY?list=PLBMj8IlWJTWmZZBW-ZIHb1BrzQHAIC5Z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6512" y="0"/>
            <a:ext cx="9217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6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groups of four to do your research</a:t>
            </a:r>
          </a:p>
          <a:p>
            <a:r>
              <a:rPr lang="en-GB" dirty="0" smtClean="0"/>
              <a:t>You need to use the available resources to identify the different factors that contributed to the rise of the Songhay Empire</a:t>
            </a:r>
          </a:p>
          <a:p>
            <a:r>
              <a:rPr lang="en-GB" dirty="0" smtClean="0"/>
              <a:t>Try to find evidence from the different resources to support the factors and write each piece of evidence on a separate piece of paper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So, why did this empire become so powerful?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94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Bring together </a:t>
            </a:r>
            <a:r>
              <a:rPr lang="en-GB" dirty="0" smtClean="0"/>
              <a:t>your evidence and review the strength of the different factors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to finish…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815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164</Words>
  <Application>Microsoft Office PowerPoint</Application>
  <PresentationFormat>On-screen Show (4:3)</PresentationFormat>
  <Paragraphs>13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What were the main reasons for the growth of the Songhai Empire?</vt:lpstr>
      <vt:lpstr>By the end of this lesson you will:</vt:lpstr>
      <vt:lpstr>To get you thinking…</vt:lpstr>
      <vt:lpstr>PowerPoint Presentation</vt:lpstr>
      <vt:lpstr>So, why did this empire become so powerful?</vt:lpstr>
      <vt:lpstr>And to finish…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the main reasons for the growth of the Songhai Empire?</dc:title>
  <dc:creator>Julie Curtis</dc:creator>
  <cp:lastModifiedBy>Julie Curtis</cp:lastModifiedBy>
  <cp:revision>4</cp:revision>
  <dcterms:created xsi:type="dcterms:W3CDTF">2015-06-04T09:46:35Z</dcterms:created>
  <dcterms:modified xsi:type="dcterms:W3CDTF">2016-09-05T09:02:53Z</dcterms:modified>
</cp:coreProperties>
</file>