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983AB-ABB3-45A6-9259-D227287CF6A6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27A2-5BDE-4A4F-8D3A-C0C654D78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720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983AB-ABB3-45A6-9259-D227287CF6A6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27A2-5BDE-4A4F-8D3A-C0C654D78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165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983AB-ABB3-45A6-9259-D227287CF6A6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27A2-5BDE-4A4F-8D3A-C0C654D78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198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983AB-ABB3-45A6-9259-D227287CF6A6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27A2-5BDE-4A4F-8D3A-C0C654D78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04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983AB-ABB3-45A6-9259-D227287CF6A6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27A2-5BDE-4A4F-8D3A-C0C654D78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186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983AB-ABB3-45A6-9259-D227287CF6A6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27A2-5BDE-4A4F-8D3A-C0C654D78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44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983AB-ABB3-45A6-9259-D227287CF6A6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27A2-5BDE-4A4F-8D3A-C0C654D78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79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983AB-ABB3-45A6-9259-D227287CF6A6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27A2-5BDE-4A4F-8D3A-C0C654D78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130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983AB-ABB3-45A6-9259-D227287CF6A6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27A2-5BDE-4A4F-8D3A-C0C654D78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70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983AB-ABB3-45A6-9259-D227287CF6A6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27A2-5BDE-4A4F-8D3A-C0C654D78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66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983AB-ABB3-45A6-9259-D227287CF6A6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27A2-5BDE-4A4F-8D3A-C0C654D78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78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983AB-ABB3-45A6-9259-D227287CF6A6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C27A2-5BDE-4A4F-8D3A-C0C654D78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872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.uk/url?sa=i&amp;rct=j&amp;q=&amp;esrc=s&amp;source=images&amp;cd=&amp;cad=rja&amp;uact=8&amp;ved=0ahUKEwjYtOaGq9_QAhXO0RoKHXOTCGcQjRwIBw&amp;url=https%3A%2F%2Fwww.preceden.com%2Ftimelines%2F210128-world-civilizations&amp;psig=AFQjCNEyv9F-uxepKsIU6vNqV9fSK44Lkg&amp;ust=1481105692221406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What were the origins of Oyo and </a:t>
            </a:r>
            <a:r>
              <a:rPr lang="en-GB" dirty="0" err="1" smtClean="0"/>
              <a:t>Dahomey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772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was the relationship between Oyo and </a:t>
            </a:r>
            <a:r>
              <a:rPr lang="en-GB" dirty="0" err="1" smtClean="0"/>
              <a:t>Dahomey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In the second half of C18, </a:t>
            </a:r>
            <a:r>
              <a:rPr lang="en-GB" dirty="0" err="1" smtClean="0"/>
              <a:t>Dahomey</a:t>
            </a:r>
            <a:r>
              <a:rPr lang="en-GB" dirty="0" smtClean="0"/>
              <a:t> was a tributary to Oyo but was still feared by surrounding smaller kingdoms</a:t>
            </a:r>
          </a:p>
          <a:p>
            <a:r>
              <a:rPr lang="en-GB" dirty="0" smtClean="0"/>
              <a:t>Its access to European trade and its dominance over the kingdoms of </a:t>
            </a:r>
            <a:r>
              <a:rPr lang="en-GB" dirty="0" err="1"/>
              <a:t>A</a:t>
            </a:r>
            <a:r>
              <a:rPr lang="en-GB" dirty="0" err="1" smtClean="0"/>
              <a:t>llada</a:t>
            </a:r>
            <a:r>
              <a:rPr lang="en-GB" dirty="0" smtClean="0"/>
              <a:t> and Whydah made the port of </a:t>
            </a:r>
            <a:r>
              <a:rPr lang="en-GB" dirty="0" err="1" smtClean="0"/>
              <a:t>Ouidah</a:t>
            </a:r>
            <a:r>
              <a:rPr lang="en-GB" dirty="0" smtClean="0"/>
              <a:t> the major trading port in the region</a:t>
            </a:r>
          </a:p>
          <a:p>
            <a:r>
              <a:rPr lang="en-GB" dirty="0" smtClean="0"/>
              <a:t>Trading access to the coast for </a:t>
            </a:r>
            <a:r>
              <a:rPr lang="en-GB" dirty="0"/>
              <a:t>O</a:t>
            </a:r>
            <a:r>
              <a:rPr lang="en-GB" dirty="0" smtClean="0"/>
              <a:t>yo often required mediation through Dahomeyan territory</a:t>
            </a:r>
          </a:p>
          <a:p>
            <a:r>
              <a:rPr lang="en-GB" dirty="0" smtClean="0"/>
              <a:t>The customs and beliefs of the two kingdoms became intertwined – they shared interests in trade and an intermediary position between trans-Atlantic and trans-Saharan commerce</a:t>
            </a:r>
          </a:p>
          <a:p>
            <a:r>
              <a:rPr lang="en-GB" dirty="0" smtClean="0"/>
              <a:t>Customs and beliefs in one influenced the other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7808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you to do…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the article by David Ross: Robert Norris, </a:t>
            </a:r>
            <a:r>
              <a:rPr lang="en-GB" dirty="0" err="1" smtClean="0"/>
              <a:t>Agaja</a:t>
            </a:r>
            <a:r>
              <a:rPr lang="en-GB" dirty="0" smtClean="0"/>
              <a:t>, and the </a:t>
            </a:r>
            <a:r>
              <a:rPr lang="en-GB" dirty="0" err="1" smtClean="0"/>
              <a:t>Dahomean</a:t>
            </a:r>
            <a:r>
              <a:rPr lang="en-GB" dirty="0" smtClean="0"/>
              <a:t> </a:t>
            </a:r>
            <a:r>
              <a:rPr lang="en-GB" dirty="0" err="1" smtClean="0"/>
              <a:t>Conqest</a:t>
            </a:r>
            <a:r>
              <a:rPr lang="en-GB" dirty="0" smtClean="0"/>
              <a:t> of </a:t>
            </a:r>
            <a:r>
              <a:rPr lang="en-GB" dirty="0" err="1" smtClean="0"/>
              <a:t>Allada</a:t>
            </a:r>
            <a:r>
              <a:rPr lang="en-GB" dirty="0" smtClean="0"/>
              <a:t> and Whydah and answer the questions on </a:t>
            </a:r>
            <a:r>
              <a:rPr lang="en-GB" smtClean="0"/>
              <a:t>your sheet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49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By the end of this lesson you will…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Have an understanding of the early development of the kingdoms of Oyo and </a:t>
            </a:r>
            <a:r>
              <a:rPr lang="en-GB" dirty="0" err="1" smtClean="0"/>
              <a:t>Dahomey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476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are the kingdoms located?</a:t>
            </a:r>
            <a:endParaRPr lang="en-GB" dirty="0"/>
          </a:p>
        </p:txBody>
      </p:sp>
      <p:pic>
        <p:nvPicPr>
          <p:cNvPr id="1026" name="Picture 2" descr="Image result for Oyo and Dahomey ma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16320"/>
            <a:ext cx="5040560" cy="4819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5135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are the kingdoms located?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300" dirty="0" smtClean="0"/>
              <a:t>They straddle the border of what is today Benin and Nigeria</a:t>
            </a:r>
          </a:p>
          <a:p>
            <a:r>
              <a:rPr lang="en-GB" sz="2300" dirty="0" smtClean="0"/>
              <a:t>Oyo is located some distance inland</a:t>
            </a:r>
          </a:p>
          <a:p>
            <a:r>
              <a:rPr lang="en-GB" sz="2300" dirty="0" smtClean="0"/>
              <a:t>They were in savannah grasslands which facilitated agriculture, mobility and the development of state infrastructures of taxation, transport and military control</a:t>
            </a:r>
          </a:p>
          <a:p>
            <a:r>
              <a:rPr lang="en-GB" sz="2300" dirty="0" smtClean="0"/>
              <a:t>They were protected from coastal raids by geographical features:-</a:t>
            </a:r>
          </a:p>
          <a:p>
            <a:pPr lvl="1"/>
            <a:r>
              <a:rPr lang="en-GB" sz="2300" dirty="0" err="1" smtClean="0"/>
              <a:t>Dahomey</a:t>
            </a:r>
            <a:r>
              <a:rPr lang="en-GB" sz="2300" dirty="0" smtClean="0"/>
              <a:t> – the Mahi swamplands and forests – kings sought to keep this wild</a:t>
            </a:r>
          </a:p>
          <a:p>
            <a:pPr lvl="1"/>
            <a:r>
              <a:rPr lang="en-GB" sz="2300" dirty="0" smtClean="0"/>
              <a:t>Oyo – thick forests which stretched north of the lagoon at Lagos</a:t>
            </a: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4101711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were the origins of Oyo?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It was a Yoruba kingdom</a:t>
            </a:r>
          </a:p>
          <a:p>
            <a:r>
              <a:rPr lang="en-GB" dirty="0" smtClean="0"/>
              <a:t>The Yoruba people were the most populous people of southern Nigeria</a:t>
            </a:r>
          </a:p>
          <a:p>
            <a:r>
              <a:rPr lang="en-GB" dirty="0" smtClean="0"/>
              <a:t>Their origins went back to at least C14</a:t>
            </a:r>
          </a:p>
          <a:p>
            <a:r>
              <a:rPr lang="en-GB" dirty="0" smtClean="0"/>
              <a:t>They claim an origin at the city of Ile-Ife, the spiritual heartland of Yoruba peoples</a:t>
            </a:r>
          </a:p>
          <a:p>
            <a:r>
              <a:rPr lang="en-GB" dirty="0" smtClean="0"/>
              <a:t>It is said to have been founded by </a:t>
            </a:r>
            <a:r>
              <a:rPr lang="en-GB" dirty="0" err="1" smtClean="0"/>
              <a:t>Oranmiyan</a:t>
            </a:r>
            <a:r>
              <a:rPr lang="en-GB" dirty="0" smtClean="0"/>
              <a:t>, one of the sons of </a:t>
            </a:r>
            <a:r>
              <a:rPr lang="en-GB" dirty="0" err="1" smtClean="0"/>
              <a:t>Oduduwa</a:t>
            </a:r>
            <a:r>
              <a:rPr lang="en-GB" dirty="0" smtClean="0"/>
              <a:t> who dispersed from Ile-Ife</a:t>
            </a:r>
          </a:p>
          <a:p>
            <a:r>
              <a:rPr lang="en-GB" dirty="0" smtClean="0"/>
              <a:t>Migrants then appeared from the kingdoms of </a:t>
            </a:r>
            <a:r>
              <a:rPr lang="en-GB" dirty="0" err="1" smtClean="0"/>
              <a:t>Borgu</a:t>
            </a:r>
            <a:r>
              <a:rPr lang="en-GB" dirty="0" smtClean="0"/>
              <a:t> and </a:t>
            </a:r>
            <a:r>
              <a:rPr lang="en-GB" dirty="0" err="1" smtClean="0"/>
              <a:t>Nupe</a:t>
            </a:r>
            <a:r>
              <a:rPr lang="en-GB" dirty="0" smtClean="0"/>
              <a:t> further north, each situated between the Hausa kingdoms around the city of Kano and the Yoruba heartlands to the south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338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did the kingdom of Oyo develop?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They traded with trans-Saharan Arab merchants</a:t>
            </a:r>
          </a:p>
          <a:p>
            <a:r>
              <a:rPr lang="en-GB" dirty="0" err="1" smtClean="0"/>
              <a:t>Nupe</a:t>
            </a:r>
            <a:r>
              <a:rPr lang="en-GB" dirty="0" smtClean="0"/>
              <a:t> was also a major cloth-producer</a:t>
            </a:r>
          </a:p>
          <a:p>
            <a:r>
              <a:rPr lang="en-GB" dirty="0" smtClean="0"/>
              <a:t>C16 – </a:t>
            </a:r>
            <a:r>
              <a:rPr lang="en-GB" dirty="0" err="1" smtClean="0"/>
              <a:t>Nupe</a:t>
            </a:r>
            <a:r>
              <a:rPr lang="en-GB" dirty="0" smtClean="0"/>
              <a:t> united as a kingdom</a:t>
            </a:r>
          </a:p>
          <a:p>
            <a:r>
              <a:rPr lang="en-GB" dirty="0" smtClean="0"/>
              <a:t>It fought with Oyo for supremacy</a:t>
            </a:r>
          </a:p>
          <a:p>
            <a:r>
              <a:rPr lang="en-GB" dirty="0" smtClean="0"/>
              <a:t>Early C16 – </a:t>
            </a:r>
            <a:r>
              <a:rPr lang="en-GB" dirty="0" err="1" smtClean="0"/>
              <a:t>Nupe</a:t>
            </a:r>
            <a:r>
              <a:rPr lang="en-GB" dirty="0" smtClean="0"/>
              <a:t> invaders crossed the Niger river and sacked the Oyo capital at Oyo-Ile, founding major towns in the northern part of what would become the kingdom of Oyo</a:t>
            </a:r>
          </a:p>
          <a:p>
            <a:r>
              <a:rPr lang="en-GB" dirty="0" smtClean="0"/>
              <a:t>By 1600 Oyo had stopped the </a:t>
            </a:r>
            <a:r>
              <a:rPr lang="en-GB" dirty="0" err="1" smtClean="0"/>
              <a:t>Nupe</a:t>
            </a:r>
            <a:r>
              <a:rPr lang="en-GB" dirty="0" smtClean="0"/>
              <a:t> advance and was becoming a regional power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521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were the origins of </a:t>
            </a:r>
            <a:r>
              <a:rPr lang="en-GB" dirty="0" err="1"/>
              <a:t>D</a:t>
            </a:r>
            <a:r>
              <a:rPr lang="en-GB" dirty="0" err="1" smtClean="0"/>
              <a:t>ahomey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Their rise occurred later – in the early C18</a:t>
            </a:r>
          </a:p>
          <a:p>
            <a:r>
              <a:rPr lang="en-GB" dirty="0" smtClean="0"/>
              <a:t>C17 – the major kingdom in the region of modern-day southern Benin was </a:t>
            </a:r>
            <a:r>
              <a:rPr lang="en-GB" dirty="0" err="1" smtClean="0"/>
              <a:t>Allada</a:t>
            </a:r>
            <a:r>
              <a:rPr lang="en-GB" dirty="0" smtClean="0"/>
              <a:t>, a kingdom of Aja people who had also borrowed many Yoruba traditions</a:t>
            </a:r>
          </a:p>
          <a:p>
            <a:r>
              <a:rPr lang="en-GB" dirty="0" err="1" smtClean="0"/>
              <a:t>Allada</a:t>
            </a:r>
            <a:r>
              <a:rPr lang="en-GB" dirty="0" smtClean="0"/>
              <a:t> was a major trading partner of Europeans, sending cloth, ivory and enslaved Africans to the Dutch, Portuguese and French</a:t>
            </a:r>
          </a:p>
          <a:p>
            <a:r>
              <a:rPr lang="en-GB" dirty="0" err="1" smtClean="0"/>
              <a:t>Allada</a:t>
            </a:r>
            <a:r>
              <a:rPr lang="en-GB" dirty="0" smtClean="0"/>
              <a:t> also had a heavy connection to Sao Tome in the Gulf of Guinea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9179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did the kingdom of </a:t>
            </a:r>
            <a:r>
              <a:rPr lang="en-GB" dirty="0" err="1" smtClean="0"/>
              <a:t>Dahomey</a:t>
            </a:r>
            <a:r>
              <a:rPr lang="en-GB" dirty="0" smtClean="0"/>
              <a:t> develop?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1660s – </a:t>
            </a:r>
            <a:r>
              <a:rPr lang="en-GB" dirty="0" err="1" smtClean="0"/>
              <a:t>Allada</a:t>
            </a:r>
            <a:r>
              <a:rPr lang="en-GB" dirty="0" smtClean="0"/>
              <a:t> was weakened as the growth of trade led to the king of </a:t>
            </a:r>
            <a:r>
              <a:rPr lang="en-GB" dirty="0" err="1" smtClean="0"/>
              <a:t>Hueda</a:t>
            </a:r>
            <a:r>
              <a:rPr lang="en-GB" dirty="0" smtClean="0"/>
              <a:t> (Whydah) becoming more powerful</a:t>
            </a:r>
          </a:p>
          <a:p>
            <a:r>
              <a:rPr lang="en-GB" dirty="0" smtClean="0"/>
              <a:t>The king of </a:t>
            </a:r>
            <a:r>
              <a:rPr lang="en-GB" dirty="0" err="1" smtClean="0"/>
              <a:t>Allada</a:t>
            </a:r>
            <a:r>
              <a:rPr lang="en-GB" dirty="0" smtClean="0"/>
              <a:t> sent embassies for help to Spain in 1658 and France in 1670 but to no avail</a:t>
            </a:r>
          </a:p>
          <a:p>
            <a:r>
              <a:rPr lang="en-GB" dirty="0" smtClean="0"/>
              <a:t>European traders then moved their forts to </a:t>
            </a:r>
            <a:r>
              <a:rPr lang="en-GB" dirty="0" err="1" smtClean="0"/>
              <a:t>Hueda</a:t>
            </a:r>
            <a:r>
              <a:rPr lang="en-GB" dirty="0" smtClean="0"/>
              <a:t>:-</a:t>
            </a:r>
          </a:p>
          <a:p>
            <a:pPr lvl="1"/>
            <a:r>
              <a:rPr lang="en-GB" dirty="0" smtClean="0"/>
              <a:t>1682 – Netherlands</a:t>
            </a:r>
          </a:p>
          <a:p>
            <a:pPr lvl="1"/>
            <a:r>
              <a:rPr lang="en-GB" dirty="0" smtClean="0"/>
              <a:t>1683 – England</a:t>
            </a:r>
          </a:p>
          <a:p>
            <a:pPr lvl="1"/>
            <a:r>
              <a:rPr lang="en-GB" dirty="0" smtClean="0"/>
              <a:t>1684 - </a:t>
            </a:r>
            <a:r>
              <a:rPr lang="en-GB" dirty="0" err="1" smtClean="0"/>
              <a:t>Brandenburgers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059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did this affect </a:t>
            </a:r>
            <a:r>
              <a:rPr lang="en-GB" dirty="0" err="1" smtClean="0"/>
              <a:t>Dahomey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1620-1650 – </a:t>
            </a:r>
            <a:r>
              <a:rPr lang="en-GB" dirty="0" err="1" smtClean="0"/>
              <a:t>Dahomey</a:t>
            </a:r>
            <a:r>
              <a:rPr lang="en-GB" dirty="0" smtClean="0"/>
              <a:t> was founded – it was a small kingdom</a:t>
            </a:r>
          </a:p>
          <a:p>
            <a:r>
              <a:rPr lang="en-GB" dirty="0" smtClean="0"/>
              <a:t>1704 – the Europeans signed a 6-clause convention with Whydah</a:t>
            </a:r>
          </a:p>
          <a:p>
            <a:r>
              <a:rPr lang="en-GB" dirty="0" smtClean="0"/>
              <a:t>Whydah’s internal strength then began to weaken</a:t>
            </a:r>
          </a:p>
          <a:p>
            <a:r>
              <a:rPr lang="en-GB" dirty="0" err="1" smtClean="0"/>
              <a:t>Agaja</a:t>
            </a:r>
            <a:r>
              <a:rPr lang="en-GB" dirty="0" smtClean="0"/>
              <a:t>, the king of </a:t>
            </a:r>
            <a:r>
              <a:rPr lang="en-GB" dirty="0" err="1" smtClean="0"/>
              <a:t>Dahomey</a:t>
            </a:r>
            <a:r>
              <a:rPr lang="en-GB" dirty="0" smtClean="0"/>
              <a:t>, saw his opportunity</a:t>
            </a:r>
          </a:p>
          <a:p>
            <a:r>
              <a:rPr lang="en-GB" dirty="0" smtClean="0"/>
              <a:t>1724 – </a:t>
            </a:r>
            <a:r>
              <a:rPr lang="en-GB" dirty="0" err="1" smtClean="0"/>
              <a:t>Agaja</a:t>
            </a:r>
            <a:r>
              <a:rPr lang="en-GB" dirty="0" smtClean="0"/>
              <a:t> conquered </a:t>
            </a:r>
            <a:r>
              <a:rPr lang="en-GB" dirty="0" err="1" smtClean="0"/>
              <a:t>Allada</a:t>
            </a:r>
            <a:endParaRPr lang="en-GB" dirty="0" smtClean="0"/>
          </a:p>
          <a:p>
            <a:r>
              <a:rPr lang="en-GB" dirty="0" smtClean="0"/>
              <a:t>1727 – he conquered Whydah</a:t>
            </a:r>
          </a:p>
          <a:p>
            <a:r>
              <a:rPr lang="en-GB" dirty="0" err="1" smtClean="0"/>
              <a:t>Dahomey</a:t>
            </a:r>
            <a:r>
              <a:rPr lang="en-GB" dirty="0" smtClean="0"/>
              <a:t> then became the most powerful kingdom in the region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084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644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What were the origins of Oyo and Dahomey?</vt:lpstr>
      <vt:lpstr>By the end of this lesson you will…</vt:lpstr>
      <vt:lpstr>Where are the kingdoms located?</vt:lpstr>
      <vt:lpstr>Where are the kingdoms located?</vt:lpstr>
      <vt:lpstr>What were the origins of Oyo?</vt:lpstr>
      <vt:lpstr>How did the kingdom of Oyo develop?</vt:lpstr>
      <vt:lpstr>What were the origins of Dahomey?</vt:lpstr>
      <vt:lpstr>How did the kingdom of Dahomey develop?</vt:lpstr>
      <vt:lpstr>How did this affect Dahomey?</vt:lpstr>
      <vt:lpstr>What was the relationship between Oyo and Dahomey?</vt:lpstr>
      <vt:lpstr>For you to do…</vt:lpstr>
    </vt:vector>
  </TitlesOfParts>
  <Company>The Piggott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were the origins of Oyo and Dahomey?</dc:title>
  <dc:creator>Julie Curtis</dc:creator>
  <cp:lastModifiedBy>Julie Curtis</cp:lastModifiedBy>
  <cp:revision>10</cp:revision>
  <dcterms:created xsi:type="dcterms:W3CDTF">2016-12-06T10:12:53Z</dcterms:created>
  <dcterms:modified xsi:type="dcterms:W3CDTF">2016-12-06T11:33:41Z</dcterms:modified>
</cp:coreProperties>
</file>