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9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4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3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5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4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14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3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29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E7B8-4119-4007-834F-4EA98E48038B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793E-92D9-49DA-B10D-4D22FA853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Byp2K0I7QAhXIcBoKHW0sCukQjRwIBw&amp;url=http://www.realhistoryww.com/world_history/ancient/Misc/Art/Kongo.htm&amp;psig=AFQjCNG3AfkSJoD2YakUhxgPSNVvymYk6Q&amp;ust=147833255208607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cad=rja&amp;uact=8&amp;ved=0ahUKEwiRldmZ0I7QAhWE1RoKHS87CxcQjRwIBw&amp;url=http://medievalpoc.tumblr.com/post/56331474298/albert-eckhout-don-miguel-de-castro-ambassador&amp;psig=AFQjCNG3AfkSJoD2YakUhxgPSNVvymYk6Q&amp;ust=147833255208607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f_c3O0o7QAhVMshQKHTv3D0kQjRwIBw&amp;url=http://www.metmuseum.org/toah/hd/acko/hd_acko.htm&amp;psig=AFQjCNHh-9XxquR3ocAJgvsaShHNkCr90A&amp;ust=147833321327477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sa=i&amp;rct=j&amp;q=&amp;esrc=s&amp;source=images&amp;cd=&amp;cad=rja&amp;uact=8&amp;ved=0ahUKEwiiiu_b0o7QAhUHOhQKHaPcAE0QjRwIBw&amp;url=http://www.wsj.com/articles/art-of-the-kongo-strong-yet-intricate-1442531506&amp;psig=AFQjCNHh-9XxquR3ocAJgvsaShHNkCr90A&amp;ust=1478333213274777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jp3qmV047QAhUBuBQKHdTMDVEQjRwIBw&amp;url=http://www.africafederation.net/Kongo_History.htm&amp;bvm=bv.137904068,d.ZGg&amp;psig=AFQjCNEtLcYVIAL0hEInpJV7fNLu16GyBQ&amp;ust=1478333350756838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https://www.google.co.uk/url?sa=i&amp;rct=j&amp;q=&amp;esrc=s&amp;source=images&amp;cd=&amp;cad=rja&amp;uact=8&amp;ved=0ahUKEwj905bU047QAhUHsxQKHYGPB0sQjRwIBw&amp;url=https://commons.wikimedia.org/wiki/File:African-civilizations-map-pre-colonial.svg&amp;bvm=bv.137904068,d.ZGg&amp;psig=AFQjCNEtLcYVIAL0hEInpJV7fNLu16GyBQ&amp;ust=147833335075683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LSoaK3pY0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Kingdom of </a:t>
            </a:r>
            <a:r>
              <a:rPr lang="en-GB" dirty="0" err="1" smtClean="0"/>
              <a:t>Kongo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01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this lesson you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some of the key features of the Kingdom of </a:t>
            </a:r>
            <a:r>
              <a:rPr lang="en-GB" dirty="0" err="1" smtClean="0"/>
              <a:t>Kongo</a:t>
            </a:r>
            <a:endParaRPr lang="en-GB" dirty="0" smtClean="0"/>
          </a:p>
          <a:p>
            <a:r>
              <a:rPr lang="en-GB" dirty="0" smtClean="0"/>
              <a:t>Understand the reasons for the kingdom’s 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43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get you thinking…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you infer about the Kingdom of </a:t>
            </a:r>
            <a:r>
              <a:rPr lang="en-GB" dirty="0" err="1" smtClean="0"/>
              <a:t>Kongo</a:t>
            </a:r>
            <a:r>
              <a:rPr lang="en-GB" dirty="0" smtClean="0"/>
              <a:t> from the following images…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57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ongo ambassado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3930874" cy="520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kongo ambassador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8720"/>
            <a:ext cx="3528392" cy="520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09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ongo: Power and Majes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696" y="0"/>
            <a:ext cx="597666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kongo art metropolitan museu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76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kongo art metropolitan museum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14675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96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the Kingdom of </a:t>
            </a:r>
            <a:r>
              <a:rPr lang="en-GB" dirty="0" err="1" smtClean="0"/>
              <a:t>Kongo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3074" name="Picture 2" descr="Image result for kingdom of kongo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5362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kingdom of kongo ma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51" y="1772816"/>
            <a:ext cx="4019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7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background…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Kongo</a:t>
            </a:r>
            <a:r>
              <a:rPr lang="en-GB" dirty="0" smtClean="0"/>
              <a:t> Kingdom was founded in the 14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r>
              <a:rPr lang="en-GB" dirty="0" smtClean="0"/>
              <a:t>It is situated in the Lower Congo and northern Angola</a:t>
            </a:r>
          </a:p>
          <a:p>
            <a:r>
              <a:rPr lang="en-GB" dirty="0" smtClean="0"/>
              <a:t>John Thornton – the origin of the kingdom was in the small state of </a:t>
            </a:r>
            <a:r>
              <a:rPr lang="en-GB" dirty="0" err="1" smtClean="0"/>
              <a:t>Mpemba</a:t>
            </a:r>
            <a:r>
              <a:rPr lang="en-GB" dirty="0" smtClean="0"/>
              <a:t> Kasi, located just south of modern day </a:t>
            </a:r>
            <a:r>
              <a:rPr lang="en-GB" dirty="0" err="1" smtClean="0"/>
              <a:t>Matadi</a:t>
            </a:r>
            <a:r>
              <a:rPr lang="en-GB" dirty="0" smtClean="0"/>
              <a:t> in the Democratic Republic of Congo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dynsaty</a:t>
            </a:r>
            <a:r>
              <a:rPr lang="en-GB" dirty="0" smtClean="0"/>
              <a:t> of rulers from this small state started to build up their rule</a:t>
            </a:r>
          </a:p>
          <a:p>
            <a:r>
              <a:rPr lang="en-GB" dirty="0" smtClean="0"/>
              <a:t>c. 1375 – the ruler of </a:t>
            </a:r>
            <a:r>
              <a:rPr lang="en-GB" dirty="0" err="1" smtClean="0"/>
              <a:t>Mpemba</a:t>
            </a:r>
            <a:r>
              <a:rPr lang="en-GB" dirty="0" smtClean="0"/>
              <a:t> Kasi made an alliance with the ruler of the neighbouring </a:t>
            </a:r>
            <a:r>
              <a:rPr lang="en-GB" dirty="0" err="1" smtClean="0"/>
              <a:t>Mbata</a:t>
            </a:r>
            <a:r>
              <a:rPr lang="en-GB" dirty="0" smtClean="0"/>
              <a:t> kingdom and, from this, the </a:t>
            </a:r>
            <a:r>
              <a:rPr lang="en-GB" dirty="0" err="1" smtClean="0"/>
              <a:t>Kongo</a:t>
            </a:r>
            <a:r>
              <a:rPr lang="en-GB" dirty="0" smtClean="0"/>
              <a:t> kingdom </a:t>
            </a:r>
            <a:r>
              <a:rPr lang="en-GB" smtClean="0"/>
              <a:t>was born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were the causes of the rise of the Kingdom of </a:t>
            </a:r>
            <a:r>
              <a:rPr lang="en-GB" dirty="0" err="1" smtClean="0"/>
              <a:t>Kongo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u="sng" dirty="0">
                <a:hlinkClick r:id="rId2"/>
              </a:rPr>
              <a:t>https://www.youtube.com/watch?v=tLSoaK3pY0o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Use the clip above and your pack of resources to investigate the rise of </a:t>
            </a:r>
            <a:r>
              <a:rPr lang="en-GB" dirty="0" err="1" smtClean="0"/>
              <a:t>Kongo</a:t>
            </a:r>
            <a:endParaRPr lang="en-GB" dirty="0" smtClean="0"/>
          </a:p>
          <a:p>
            <a:r>
              <a:rPr lang="en-GB" dirty="0" smtClean="0"/>
              <a:t>Remember to do the following:-</a:t>
            </a:r>
          </a:p>
          <a:p>
            <a:pPr lvl="1"/>
            <a:r>
              <a:rPr lang="en-GB" dirty="0" smtClean="0"/>
              <a:t>List the different causes</a:t>
            </a:r>
          </a:p>
          <a:p>
            <a:pPr lvl="1"/>
            <a:r>
              <a:rPr lang="en-GB" dirty="0" smtClean="0"/>
              <a:t>Find evidence to support those causes</a:t>
            </a:r>
          </a:p>
          <a:p>
            <a:pPr lvl="1"/>
            <a:r>
              <a:rPr lang="en-GB" dirty="0" smtClean="0"/>
              <a:t>Explain how each cause contributed to the rise of </a:t>
            </a:r>
            <a:r>
              <a:rPr lang="en-GB" dirty="0" err="1" smtClean="0"/>
              <a:t>Kongo</a:t>
            </a:r>
            <a:endParaRPr lang="en-GB" dirty="0" smtClean="0"/>
          </a:p>
          <a:p>
            <a:pPr lvl="1"/>
            <a:r>
              <a:rPr lang="en-GB" dirty="0" smtClean="0"/>
              <a:t>Find evidence to support these explanations</a:t>
            </a:r>
          </a:p>
          <a:p>
            <a:pPr lvl="1"/>
            <a:r>
              <a:rPr lang="en-GB" dirty="0" smtClean="0"/>
              <a:t>Look for links and relative importance</a:t>
            </a:r>
          </a:p>
          <a:p>
            <a:pPr lvl="1"/>
            <a:r>
              <a:rPr lang="en-GB" dirty="0" smtClean="0"/>
              <a:t>Find evidence to support </a:t>
            </a:r>
            <a:r>
              <a:rPr lang="en-GB" smtClean="0"/>
              <a:t>this analysis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3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Kingdom of Kongo</vt:lpstr>
      <vt:lpstr>By the end of this lesson you will:</vt:lpstr>
      <vt:lpstr>To get you thinking…</vt:lpstr>
      <vt:lpstr>PowerPoint Presentation</vt:lpstr>
      <vt:lpstr>PowerPoint Presentation</vt:lpstr>
      <vt:lpstr>Where is the Kingdom of Kongo?</vt:lpstr>
      <vt:lpstr>Some background…</vt:lpstr>
      <vt:lpstr>What were the causes of the rise of the Kingdom of Kongo?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of Kongo</dc:title>
  <dc:creator>Julie Curtis</dc:creator>
  <cp:lastModifiedBy>Julie Curtis</cp:lastModifiedBy>
  <cp:revision>12</cp:revision>
  <dcterms:created xsi:type="dcterms:W3CDTF">2016-11-04T07:52:17Z</dcterms:created>
  <dcterms:modified xsi:type="dcterms:W3CDTF">2016-11-04T08:24:04Z</dcterms:modified>
</cp:coreProperties>
</file>