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BF458DF-68F9-45F6-9646-2EF3D9BD2622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A8C7863-2BE4-4292-AF54-C4BE8E62AC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e0K0BAJ1hY?list=PLBMj8IlWJTWmZZBW-ZIHb1BrzQHAIC5Z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was the situation in </a:t>
            </a:r>
            <a:r>
              <a:rPr lang="en-GB" dirty="0" err="1"/>
              <a:t>Sahelian</a:t>
            </a:r>
            <a:r>
              <a:rPr lang="en-GB" dirty="0"/>
              <a:t> Africa c.1450?</a:t>
            </a:r>
          </a:p>
        </p:txBody>
      </p:sp>
    </p:spTree>
    <p:extLst>
      <p:ext uri="{BB962C8B-B14F-4D97-AF65-F5344CB8AC3E}">
        <p14:creationId xmlns:p14="http://schemas.microsoft.com/office/powerpoint/2010/main" val="6748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an overview of </a:t>
            </a:r>
            <a:r>
              <a:rPr lang="en-GB" dirty="0" smtClean="0"/>
              <a:t>three</a:t>
            </a:r>
            <a:r>
              <a:rPr lang="en-GB" dirty="0" smtClean="0"/>
              <a:t> </a:t>
            </a:r>
            <a:r>
              <a:rPr lang="en-GB" dirty="0" smtClean="0"/>
              <a:t>African Kingdoms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these lessons you will: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13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five points from your homework with the person next </a:t>
            </a:r>
            <a:r>
              <a:rPr lang="en-GB" smtClean="0"/>
              <a:t>to you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get you thinking…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45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overview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/>
          <a:lstStyle/>
          <a:p>
            <a:r>
              <a:rPr lang="en-GB" dirty="0"/>
              <a:t>Watch the documentary and take any notes you think are appropriate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e0K0BAJ1hY?list=PLBMj8IlWJTWmZZBW-ZIHb1BrzQHAIC5Zw"/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495" y="0"/>
            <a:ext cx="91165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be allocated one African Kingdom</a:t>
            </a:r>
          </a:p>
          <a:p>
            <a:r>
              <a:rPr lang="en-GB" dirty="0" smtClean="0"/>
              <a:t>Use the information available to complete your part of the table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 leg work…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6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to students who have looked at different kingdoms and use their research to complete your table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 the wisdom…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hich </a:t>
            </a:r>
            <a:r>
              <a:rPr lang="en-GB" dirty="0"/>
              <a:t>nation seems to be the strongest at this time and </a:t>
            </a:r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to finish…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7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</TotalTime>
  <Words>116</Words>
  <Application>Microsoft Office PowerPoint</Application>
  <PresentationFormat>On-screen Show (4:3)</PresentationFormat>
  <Paragraphs>14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What was the situation in Sahelian Africa c.1450?</vt:lpstr>
      <vt:lpstr>By the end of these lessons you will:</vt:lpstr>
      <vt:lpstr>To get you thinking…</vt:lpstr>
      <vt:lpstr>An overview</vt:lpstr>
      <vt:lpstr>PowerPoint Presentation</vt:lpstr>
      <vt:lpstr>Do the leg work…</vt:lpstr>
      <vt:lpstr>Share the wisdom…</vt:lpstr>
      <vt:lpstr>And to finish…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situation in Sahelian Africa c.1450?</dc:title>
  <dc:creator>Julie Curtis</dc:creator>
  <cp:lastModifiedBy>Julie Curtis</cp:lastModifiedBy>
  <cp:revision>4</cp:revision>
  <dcterms:created xsi:type="dcterms:W3CDTF">2015-05-14T11:53:08Z</dcterms:created>
  <dcterms:modified xsi:type="dcterms:W3CDTF">2016-09-05T08:50:44Z</dcterms:modified>
</cp:coreProperties>
</file>