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9" r:id="rId2"/>
    <p:sldId id="28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5BB1-8A55-47E0-A386-95F797721EC3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D845C-38FA-4582-9D27-D1EF09E78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774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5BB1-8A55-47E0-A386-95F797721EC3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D845C-38FA-4582-9D27-D1EF09E78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2952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5BB1-8A55-47E0-A386-95F797721EC3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D845C-38FA-4582-9D27-D1EF09E78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0736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5BB1-8A55-47E0-A386-95F797721EC3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D845C-38FA-4582-9D27-D1EF09E78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4231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5BB1-8A55-47E0-A386-95F797721EC3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D845C-38FA-4582-9D27-D1EF09E78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3111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5BB1-8A55-47E0-A386-95F797721EC3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D845C-38FA-4582-9D27-D1EF09E78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966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5BB1-8A55-47E0-A386-95F797721EC3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D845C-38FA-4582-9D27-D1EF09E78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4658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5BB1-8A55-47E0-A386-95F797721EC3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D845C-38FA-4582-9D27-D1EF09E78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95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5BB1-8A55-47E0-A386-95F797721EC3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D845C-38FA-4582-9D27-D1EF09E78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851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5BB1-8A55-47E0-A386-95F797721EC3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D845C-38FA-4582-9D27-D1EF09E78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766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5BB1-8A55-47E0-A386-95F797721EC3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D845C-38FA-4582-9D27-D1EF09E78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788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D5BB1-8A55-47E0-A386-95F797721EC3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D845C-38FA-4582-9D27-D1EF09E78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2469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127" y="660042"/>
            <a:ext cx="7469746" cy="5537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577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127" y="660042"/>
            <a:ext cx="7469746" cy="5537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160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The Piggott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Curtis</dc:creator>
  <cp:lastModifiedBy>Julie Curtis</cp:lastModifiedBy>
  <cp:revision>11</cp:revision>
  <dcterms:created xsi:type="dcterms:W3CDTF">2015-05-14T08:35:55Z</dcterms:created>
  <dcterms:modified xsi:type="dcterms:W3CDTF">2015-05-14T10:48:12Z</dcterms:modified>
</cp:coreProperties>
</file>