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7A1B8-E658-4D56-8192-011F67CF596B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F854EE-B385-49D5-B172-1A97540C2E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07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8220B4-7C77-475B-8AFE-D8E8DB9A650D}" type="datetimeFigureOut">
              <a:rPr lang="en-GB" smtClean="0"/>
              <a:t>27/01/2017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3E6AB01-0F23-4309-A58D-05CE3EB2BE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.uk/url?sa=i&amp;rct=j&amp;q=&amp;esrc=s&amp;source=images&amp;cd=&amp;cad=rja&amp;uact=8&amp;ved=0ahUKEwj1vr2S8uHRAhUBWBQKHT7bAhoQjRwIBw&amp;url=https%3A%2F%2Fkmjantz.wordpress.com%2F2014%2F11%2F11%2Fwest-africa-encounter-with-portugal%2F&amp;psig=AFQjCNGC_lsT7DIbNQG1bKb81p2W73RuJw&amp;ust=148559159136283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e0K0BAJ1hY&amp;list=PLhzqSO983AmGPdfr8tqExX4GY1CHGr7bX&amp;index=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KG6Ei505G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were the reasons for the rise of Benin?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191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Benin was one of the first kingdoms in the region of what is now Nigeria and Cameroon to have sustained contact with European traders</a:t>
            </a:r>
          </a:p>
          <a:p>
            <a:r>
              <a:rPr lang="en-GB" dirty="0" smtClean="0"/>
              <a:t>By 1490, the Portuguese had established a trading post at </a:t>
            </a:r>
            <a:r>
              <a:rPr lang="en-GB" dirty="0" err="1" smtClean="0"/>
              <a:t>Gwaton</a:t>
            </a:r>
            <a:r>
              <a:rPr lang="en-GB" dirty="0" smtClean="0"/>
              <a:t> (</a:t>
            </a:r>
            <a:r>
              <a:rPr lang="en-GB" dirty="0" err="1" smtClean="0"/>
              <a:t>Ughoton</a:t>
            </a:r>
            <a:r>
              <a:rPr lang="en-GB" dirty="0" smtClean="0"/>
              <a:t>)</a:t>
            </a:r>
          </a:p>
          <a:p>
            <a:r>
              <a:rPr lang="en-GB" dirty="0" smtClean="0"/>
              <a:t>They had ambassadors at the court of the Oba</a:t>
            </a:r>
          </a:p>
          <a:p>
            <a:r>
              <a:rPr lang="en-GB" dirty="0" smtClean="0"/>
              <a:t>Benin’s trade with Europeans was mainly textiles as the </a:t>
            </a:r>
            <a:r>
              <a:rPr lang="en-GB" dirty="0" err="1" smtClean="0"/>
              <a:t>Obas</a:t>
            </a:r>
            <a:r>
              <a:rPr lang="en-GB" dirty="0" smtClean="0"/>
              <a:t> barred the sale of male slaves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313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kingdom of benin ma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71146"/>
            <a:ext cx="6120680" cy="585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553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Changing fortunes of </a:t>
            </a:r>
            <a:r>
              <a:rPr lang="en-GB" dirty="0" err="1" smtClean="0"/>
              <a:t>benin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the Atlantic slave trade became more important after 1650, Benin’s lack of involvement made their position weaker than their neighbours</a:t>
            </a:r>
          </a:p>
          <a:p>
            <a:r>
              <a:rPr lang="en-GB" dirty="0" smtClean="0"/>
              <a:t>Decline set in before revitalisation under Oba </a:t>
            </a:r>
            <a:r>
              <a:rPr lang="en-GB" dirty="0" err="1" smtClean="0"/>
              <a:t>Eresoyen</a:t>
            </a:r>
            <a:r>
              <a:rPr lang="en-GB" dirty="0" smtClean="0"/>
              <a:t> towards 1750</a:t>
            </a:r>
          </a:p>
          <a:p>
            <a:r>
              <a:rPr lang="en-GB" dirty="0" smtClean="0"/>
              <a:t>By this time, slave trading had begun in the </a:t>
            </a:r>
            <a:r>
              <a:rPr lang="en-GB" dirty="0" smtClean="0"/>
              <a:t>kingdom</a:t>
            </a:r>
          </a:p>
          <a:p>
            <a:endParaRPr lang="en-GB" dirty="0" smtClean="0"/>
          </a:p>
          <a:p>
            <a:r>
              <a:rPr lang="en-GB" dirty="0" smtClean="0"/>
              <a:t>Watch </a:t>
            </a:r>
            <a:r>
              <a:rPr lang="en-GB" u="sng" dirty="0">
                <a:hlinkClick r:id="rId2"/>
              </a:rPr>
              <a:t>Lost Kingdoms of Africa </a:t>
            </a:r>
            <a:r>
              <a:rPr lang="en-GB" u="sng" dirty="0" smtClean="0">
                <a:hlinkClick r:id="rId2"/>
              </a:rPr>
              <a:t>Ep.4</a:t>
            </a:r>
            <a:r>
              <a:rPr lang="en-GB" dirty="0" smtClean="0"/>
              <a:t>  and make notes on the key points identified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999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Take a look at </a:t>
            </a:r>
            <a:r>
              <a:rPr lang="en-GB" dirty="0">
                <a:hlinkClick r:id="rId2"/>
              </a:rPr>
              <a:t>https://www.youtube.com/watch?v=TKG6Ei505GQ</a:t>
            </a:r>
            <a:r>
              <a:rPr lang="en-GB" dirty="0"/>
              <a:t> 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Use </a:t>
            </a:r>
            <a:r>
              <a:rPr lang="en-GB" dirty="0" smtClean="0"/>
              <a:t>pp.38-39 of you e-book and any other resources to make an interactive timeline showing the reasons for the rise of </a:t>
            </a:r>
            <a:r>
              <a:rPr lang="en-GB" dirty="0"/>
              <a:t>B</a:t>
            </a:r>
            <a:r>
              <a:rPr lang="en-GB" dirty="0" smtClean="0"/>
              <a:t>enin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6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</TotalTime>
  <Words>167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What were the reasons for the rise of Benin?</vt:lpstr>
      <vt:lpstr>Some background</vt:lpstr>
      <vt:lpstr>PowerPoint Presentation</vt:lpstr>
      <vt:lpstr>Changing fortunes of benin</vt:lpstr>
      <vt:lpstr>homework</vt:lpstr>
    </vt:vector>
  </TitlesOfParts>
  <Company>The Piggott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Benin</dc:title>
  <dc:creator>Julie Curtis</dc:creator>
  <cp:lastModifiedBy>Julie Curtis</cp:lastModifiedBy>
  <cp:revision>7</cp:revision>
  <dcterms:created xsi:type="dcterms:W3CDTF">2016-02-03T12:52:37Z</dcterms:created>
  <dcterms:modified xsi:type="dcterms:W3CDTF">2017-01-27T08:21:06Z</dcterms:modified>
</cp:coreProperties>
</file>